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0" r:id="rId19"/>
    <p:sldId id="622" r:id="rId20"/>
    <p:sldId id="624" r:id="rId21"/>
    <p:sldId id="625" r:id="rId22"/>
    <p:sldId id="627" r:id="rId23"/>
    <p:sldId id="628" r:id="rId24"/>
    <p:sldId id="629" r:id="rId25"/>
    <p:sldId id="631" r:id="rId26"/>
    <p:sldId id="602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5214" autoAdjust="0"/>
  </p:normalViewPr>
  <p:slideViewPr>
    <p:cSldViewPr showGuides="1">
      <p:cViewPr varScale="1">
        <p:scale>
          <a:sx n="110" d="100"/>
          <a:sy n="110" d="100"/>
        </p:scale>
        <p:origin x="486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Курс</a:t>
            </a:r>
            <a:r>
              <a:rPr lang="bg-BG" sz="1400" dirty="0"/>
              <a:t> </a:t>
            </a:r>
            <a:r>
              <a:rPr lang="bg-BG" sz="1400" dirty="0" smtClean="0"/>
              <a:t>„</a:t>
            </a:r>
            <a:r>
              <a:rPr lang="bg-BG" dirty="0"/>
              <a:t>Въведнеие в компютърните презентации</a:t>
            </a:r>
            <a:r>
              <a:rPr lang="bg-BG" sz="1400" dirty="0" smtClean="0"/>
              <a:t>"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Работна група "Образование по програмиране и ИТ"</a:t>
            </a:r>
          </a:p>
          <a:p>
            <a:r>
              <a:rPr lang="bg-BG" dirty="0"/>
              <a:t>Свободно учебно съдържание за учители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bg-BG"/>
              <a:t>Свободни учебни ресурси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в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"/>
          <a:stretch/>
        </p:blipFill>
        <p:spPr>
          <a:xfrm>
            <a:off x="0" y="1089000"/>
            <a:ext cx="12192000" cy="5769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671000" y="4869000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136000" y="5364000"/>
            <a:ext cx="3015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127" y="1944000"/>
            <a:ext cx="1911000" cy="47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361000" y="2196000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 smtClean="0"/>
              <a:t>Натискане</a:t>
            </a:r>
            <a:r>
              <a:rPr lang="bg-BG" dirty="0" smtClean="0"/>
              <a:t> на клавиша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F5</a:t>
            </a:r>
            <a:r>
              <a:rPr lang="en-US" dirty="0" smtClean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 smtClean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 smtClean="0"/>
              <a:t>С командите от панела </a:t>
            </a:r>
            <a:r>
              <a:rPr lang="en-US" b="1" dirty="0" smtClean="0"/>
              <a:t>Start Slide Show</a:t>
            </a:r>
            <a:r>
              <a:rPr lang="en-US" dirty="0" smtClean="0"/>
              <a:t> </a:t>
            </a:r>
            <a:r>
              <a:rPr lang="bg-BG" dirty="0" smtClean="0"/>
              <a:t>в менюто </a:t>
            </a:r>
            <a:r>
              <a:rPr lang="en-US" b="1" dirty="0" smtClean="0"/>
              <a:t>Slide Show</a:t>
            </a:r>
            <a:endParaRPr lang="bg-BG" b="1" dirty="0" smtClean="0"/>
          </a:p>
          <a:p>
            <a:pPr>
              <a:spcAft>
                <a:spcPts val="1800"/>
              </a:spcAft>
            </a:pPr>
            <a:r>
              <a:rPr lang="bg-BG" dirty="0" smtClean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 smtClean="0"/>
              <a:t>Натискане</a:t>
            </a:r>
            <a:r>
              <a:rPr lang="bg-BG" dirty="0" smtClean="0"/>
              <a:t> на клавиша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Esc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</a:t>
            </a:r>
            <a:r>
              <a:rPr lang="bg-BG" dirty="0" smtClean="0"/>
              <a:t>на </a:t>
            </a:r>
            <a:r>
              <a:rPr lang="bg-BG" dirty="0"/>
              <a:t>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930"/>
            <a:ext cx="12192000" cy="57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премине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 smtClean="0"/>
          </a:p>
          <a:p>
            <a:endParaRPr lang="bg-BG" dirty="0" smtClean="0"/>
          </a:p>
          <a:p>
            <a:r>
              <a:rPr lang="bg-BG" dirty="0" smtClean="0"/>
              <a:t>За да се върне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</a:t>
            </a:r>
            <a:r>
              <a:rPr lang="bg-BG" dirty="0" smtClean="0"/>
              <a:t>визуализация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034000"/>
            <a:ext cx="268826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Режим </a:t>
            </a:r>
            <a:r>
              <a:rPr lang="bg-BG" b="1" dirty="0">
                <a:solidFill>
                  <a:schemeClr val="bg1"/>
                </a:solidFill>
              </a:rPr>
              <a:t>на </a:t>
            </a:r>
            <a:r>
              <a:rPr lang="bg-BG" b="1" dirty="0" smtClean="0">
                <a:solidFill>
                  <a:schemeClr val="bg1"/>
                </a:solidFill>
              </a:rPr>
              <a:t>визуализация </a:t>
            </a:r>
            <a:r>
              <a:rPr lang="bg-BG" dirty="0" smtClean="0"/>
              <a:t>– начин на </a:t>
            </a:r>
            <a:r>
              <a:rPr lang="bg-BG" b="1" dirty="0" smtClean="0"/>
              <a:t>показване</a:t>
            </a:r>
            <a:r>
              <a:rPr lang="bg-BG" dirty="0" smtClean="0"/>
              <a:t> на презентацията от </a:t>
            </a:r>
            <a:r>
              <a:rPr lang="bg-BG" b="1" dirty="0" smtClean="0"/>
              <a:t>специализиран софтуер</a:t>
            </a:r>
          </a:p>
          <a:p>
            <a:r>
              <a:rPr lang="bg-BG" dirty="0" smtClean="0"/>
              <a:t>Избира се от панела </a:t>
            </a:r>
            <a:r>
              <a:rPr lang="en-US" b="1" dirty="0" smtClean="0"/>
              <a:t>Presentation Views </a:t>
            </a:r>
            <a:r>
              <a:rPr lang="bg-BG" dirty="0" smtClean="0"/>
              <a:t>в менюто </a:t>
            </a:r>
            <a:r>
              <a:rPr lang="en-US" b="1" dirty="0" smtClean="0"/>
              <a:t>View</a:t>
            </a:r>
            <a:endParaRPr lang="bg-BG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Normal</a:t>
            </a:r>
            <a:r>
              <a:rPr lang="en-US" dirty="0" smtClean="0"/>
              <a:t> – </a:t>
            </a:r>
            <a:r>
              <a:rPr lang="bg-BG" dirty="0" smtClean="0"/>
              <a:t>използва се при </a:t>
            </a:r>
            <a:r>
              <a:rPr lang="bg-BG" b="1" dirty="0" smtClean="0"/>
              <a:t>създаването</a:t>
            </a:r>
            <a:r>
              <a:rPr lang="bg-BG" dirty="0" smtClean="0"/>
              <a:t> и </a:t>
            </a:r>
            <a:r>
              <a:rPr lang="bg-BG" b="1" dirty="0" smtClean="0"/>
              <a:t>редактирането</a:t>
            </a:r>
            <a:r>
              <a:rPr lang="bg-BG" dirty="0" smtClean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"/>
          <a:stretch/>
        </p:blipFill>
        <p:spPr>
          <a:xfrm>
            <a:off x="2174135" y="2414238"/>
            <a:ext cx="7843730" cy="4247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</a:t>
            </a:r>
            <a:r>
              <a:rPr lang="en-US" sz="3300" b="1" dirty="0" smtClean="0"/>
              <a:t>View</a:t>
            </a:r>
            <a:r>
              <a:rPr lang="en-US" sz="3300" dirty="0" smtClean="0"/>
              <a:t> – </a:t>
            </a:r>
            <a:r>
              <a:rPr lang="bg-BG" sz="3300" b="1" dirty="0" smtClean="0"/>
              <a:t>показва текста </a:t>
            </a:r>
            <a:r>
              <a:rPr lang="bg-BG" sz="3300" dirty="0" smtClean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2409421"/>
            <a:ext cx="7845552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</a:t>
            </a:r>
            <a:r>
              <a:rPr lang="bg-BG" sz="3400" dirty="0" smtClean="0"/>
              <a:t>изображения и позволява </a:t>
            </a:r>
            <a:r>
              <a:rPr lang="bg-BG" sz="3400" b="1" dirty="0" smtClean="0"/>
              <a:t>подреждане</a:t>
            </a:r>
            <a:r>
              <a:rPr lang="bg-BG" sz="3400" dirty="0" smtClean="0"/>
              <a:t> и </a:t>
            </a:r>
            <a:r>
              <a:rPr lang="bg-BG" sz="3400" b="1" dirty="0" smtClean="0"/>
              <a:t>изтриване</a:t>
            </a:r>
            <a:r>
              <a:rPr lang="bg-BG" sz="3400" dirty="0" smtClean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2409421"/>
            <a:ext cx="7806601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Мултимедия и компютърна презентация</a:t>
            </a:r>
          </a:p>
          <a:p>
            <a:r>
              <a:rPr lang="bg-BG" dirty="0" smtClean="0"/>
              <a:t>Елементи на слайд</a:t>
            </a:r>
          </a:p>
          <a:p>
            <a:r>
              <a:rPr lang="en-US" dirty="0" smtClean="0"/>
              <a:t>MS PowerPoint</a:t>
            </a:r>
          </a:p>
          <a:p>
            <a:r>
              <a:rPr lang="bg-BG" dirty="0" smtClean="0"/>
              <a:t>Представяне на презентация</a:t>
            </a:r>
            <a:endParaRPr lang="en-US" dirty="0" smtClean="0"/>
          </a:p>
          <a:p>
            <a:r>
              <a:rPr lang="bg-BG" dirty="0" smtClean="0"/>
              <a:t>Режим на визуализация</a:t>
            </a:r>
          </a:p>
          <a:p>
            <a:r>
              <a:rPr lang="bg-BG" dirty="0" smtClean="0"/>
              <a:t>Изтриване и разместване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09421"/>
            <a:ext cx="7795669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</a:t>
            </a:r>
            <a:r>
              <a:rPr lang="en-US" b="1" dirty="0" smtClean="0"/>
              <a:t>View </a:t>
            </a:r>
            <a:r>
              <a:rPr lang="en-US" dirty="0" smtClean="0"/>
              <a:t>– </a:t>
            </a:r>
            <a:r>
              <a:rPr lang="bg-BG" dirty="0" smtClean="0"/>
              <a:t>показва даден </a:t>
            </a:r>
            <a:r>
              <a:rPr lang="bg-BG" b="1" dirty="0" smtClean="0"/>
              <a:t>слайд на 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18819"/>
            <a:ext cx="7795669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</a:t>
            </a:r>
            <a:r>
              <a:rPr lang="bg-BG" dirty="0" smtClean="0"/>
              <a:t>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76000" y="6507163"/>
            <a:ext cx="516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</a:t>
            </a:r>
            <a:r>
              <a:rPr lang="bg-BG" b="1" dirty="0" smtClean="0"/>
              <a:t>изтриете слайд</a:t>
            </a:r>
            <a:r>
              <a:rPr lang="bg-BG" dirty="0" smtClean="0"/>
              <a:t>, го </a:t>
            </a:r>
            <a:r>
              <a:rPr lang="bg-BG" b="1" dirty="0" smtClean="0"/>
              <a:t>активирайте</a:t>
            </a:r>
            <a:r>
              <a:rPr lang="bg-BG" dirty="0" smtClean="0"/>
              <a:t> и </a:t>
            </a:r>
            <a:r>
              <a:rPr lang="bg-BG" b="1" dirty="0" smtClean="0"/>
              <a:t>натиснете</a:t>
            </a:r>
            <a:r>
              <a:rPr lang="bg-BG" dirty="0" smtClean="0"/>
              <a:t> клавиша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Delete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Изтриване</a:t>
            </a:r>
            <a:r>
              <a:rPr lang="en-US" dirty="0" smtClean="0"/>
              <a:t> </a:t>
            </a:r>
            <a:r>
              <a:rPr lang="bg-BG" dirty="0" smtClean="0"/>
              <a:t>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0" y="2444785"/>
            <a:ext cx="8123400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1" y="2444785"/>
            <a:ext cx="8123398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 smtClean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 smtClean="0">
                <a:solidFill>
                  <a:schemeClr val="bg2"/>
                </a:solidFill>
              </a:rPr>
              <a:t>текст</a:t>
            </a:r>
            <a:r>
              <a:rPr lang="bg-BG" sz="2800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2"/>
                </a:solidFill>
              </a:rPr>
              <a:t>звук</a:t>
            </a:r>
            <a:r>
              <a:rPr lang="bg-BG" sz="2800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2"/>
                </a:solidFill>
              </a:rPr>
              <a:t>изображение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др</a:t>
            </a:r>
            <a:r>
              <a:rPr lang="bg-BG" sz="2800" dirty="0" smtClean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</a:t>
            </a:r>
            <a:r>
              <a:rPr lang="bg-BG" sz="2800" dirty="0" smtClean="0">
                <a:solidFill>
                  <a:schemeClr val="bg2"/>
                </a:solidFill>
              </a:rPr>
              <a:t>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Текст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заглавен надпис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 smtClean="0">
                <a:solidFill>
                  <a:schemeClr val="bg2"/>
                </a:solidFill>
              </a:rPr>
              <a:t>създаване</a:t>
            </a:r>
            <a:r>
              <a:rPr lang="bg-BG" sz="2400" dirty="0" smtClean="0">
                <a:solidFill>
                  <a:schemeClr val="bg2"/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и </a:t>
            </a:r>
            <a:r>
              <a:rPr lang="bg-BG" sz="2400" b="1" dirty="0" smtClean="0">
                <a:solidFill>
                  <a:schemeClr val="bg2"/>
                </a:solidFill>
              </a:rPr>
              <a:t>редактиране</a:t>
            </a:r>
            <a:r>
              <a:rPr lang="bg-BG" sz="2400" dirty="0" smtClean="0">
                <a:solidFill>
                  <a:schemeClr val="bg2"/>
                </a:solidFill>
              </a:rPr>
              <a:t> на </a:t>
            </a:r>
            <a:r>
              <a:rPr lang="bg-BG" sz="2400" b="1" dirty="0" smtClean="0">
                <a:solidFill>
                  <a:schemeClr val="bg2"/>
                </a:solidFill>
              </a:rPr>
              <a:t>компютърни презентации</a:t>
            </a:r>
            <a:endParaRPr lang="bg-BG" sz="2400" b="1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Мултимедия</a:t>
            </a:r>
            <a:r>
              <a:rPr lang="bg-BG" dirty="0" smtClean="0"/>
              <a:t> – съчетание на </a:t>
            </a:r>
            <a:r>
              <a:rPr lang="bg-BG" b="1" dirty="0" smtClean="0"/>
              <a:t>различни</a:t>
            </a:r>
            <a:r>
              <a:rPr lang="bg-BG" dirty="0" smtClean="0"/>
              <a:t> по вид </a:t>
            </a:r>
            <a:r>
              <a:rPr lang="bg-BG" b="1" dirty="0" smtClean="0"/>
              <a:t>елементи</a:t>
            </a:r>
            <a:r>
              <a:rPr lang="bg-BG" dirty="0" smtClean="0"/>
              <a:t> като </a:t>
            </a:r>
            <a:r>
              <a:rPr lang="bg-BG" b="1" dirty="0" smtClean="0"/>
              <a:t>текст</a:t>
            </a:r>
            <a:r>
              <a:rPr lang="bg-BG" dirty="0" smtClean="0"/>
              <a:t>, </a:t>
            </a:r>
            <a:r>
              <a:rPr lang="bg-BG" b="1" dirty="0" smtClean="0"/>
              <a:t>звук</a:t>
            </a:r>
            <a:r>
              <a:rPr lang="bg-BG" dirty="0" smtClean="0"/>
              <a:t>, </a:t>
            </a:r>
            <a:r>
              <a:rPr lang="bg-BG" b="1" dirty="0" smtClean="0"/>
              <a:t>изображение</a:t>
            </a:r>
            <a:r>
              <a:rPr lang="bg-BG" dirty="0" smtClean="0"/>
              <a:t>, </a:t>
            </a:r>
            <a:r>
              <a:rPr lang="bg-BG" b="1" dirty="0" smtClean="0"/>
              <a:t>анимация</a:t>
            </a:r>
            <a:r>
              <a:rPr lang="bg-BG" dirty="0" smtClean="0"/>
              <a:t>, </a:t>
            </a:r>
            <a:r>
              <a:rPr lang="bg-BG" b="1" dirty="0" smtClean="0"/>
              <a:t>видео</a:t>
            </a:r>
            <a:r>
              <a:rPr lang="bg-BG" dirty="0" smtClean="0"/>
              <a:t>... </a:t>
            </a:r>
          </a:p>
          <a:p>
            <a:pPr lvl="1"/>
            <a:r>
              <a:rPr lang="bg-BG" dirty="0" smtClean="0"/>
              <a:t>Използва се с цел </a:t>
            </a:r>
            <a:r>
              <a:rPr lang="bg-BG" b="1" dirty="0" smtClean="0"/>
              <a:t>представяне на информация </a:t>
            </a:r>
            <a:r>
              <a:rPr lang="bg-BG" dirty="0" smtClean="0"/>
              <a:t>в </a:t>
            </a:r>
            <a:r>
              <a:rPr lang="bg-BG" b="1" dirty="0" smtClean="0"/>
              <a:t>подходящ вид</a:t>
            </a:r>
            <a:r>
              <a:rPr lang="bg-BG" dirty="0" smtClean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00" y="4284000"/>
            <a:ext cx="3015000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23" y="4284000"/>
            <a:ext cx="2946822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Компютърната </a:t>
            </a:r>
            <a:r>
              <a:rPr lang="ru-RU" b="1" dirty="0">
                <a:solidFill>
                  <a:schemeClr val="bg1"/>
                </a:solidFill>
              </a:rPr>
              <a:t>презентация </a:t>
            </a:r>
            <a:r>
              <a:rPr lang="ru-RU" dirty="0" smtClean="0"/>
              <a:t>– </a:t>
            </a:r>
            <a:r>
              <a:rPr lang="ru-RU" b="1" dirty="0"/>
              <a:t>процес</a:t>
            </a:r>
            <a:r>
              <a:rPr lang="ru-RU" dirty="0"/>
              <a:t> и </a:t>
            </a:r>
            <a:r>
              <a:rPr lang="ru-RU" b="1" dirty="0"/>
              <a:t>средство</a:t>
            </a:r>
            <a:r>
              <a:rPr lang="ru-RU" dirty="0"/>
              <a:t> за </a:t>
            </a:r>
            <a:r>
              <a:rPr lang="ru-RU" b="1" dirty="0"/>
              <a:t>представяне</a:t>
            </a:r>
            <a:r>
              <a:rPr lang="ru-RU" dirty="0"/>
              <a:t> на информация, данни или идеи </a:t>
            </a:r>
            <a:r>
              <a:rPr lang="ru-RU" b="1" dirty="0"/>
              <a:t>пред </a:t>
            </a:r>
            <a:r>
              <a:rPr lang="ru-RU" b="1" dirty="0" smtClean="0"/>
              <a:t>аудитория</a:t>
            </a:r>
            <a:endParaRPr lang="en-US" b="1" dirty="0" smtClean="0"/>
          </a:p>
          <a:p>
            <a:pPr lvl="1"/>
            <a:r>
              <a:rPr lang="ru-RU" dirty="0"/>
              <a:t>Използва </a:t>
            </a:r>
            <a:r>
              <a:rPr lang="ru-RU" b="1" dirty="0"/>
              <a:t>компютър</a:t>
            </a:r>
            <a:r>
              <a:rPr lang="ru-RU" dirty="0"/>
              <a:t> и </a:t>
            </a:r>
            <a:r>
              <a:rPr lang="ru-RU" b="1" dirty="0"/>
              <a:t>специален </a:t>
            </a:r>
            <a:r>
              <a:rPr lang="ru-RU" b="1" dirty="0" smtClean="0"/>
              <a:t>софтуер</a:t>
            </a:r>
            <a:endParaRPr lang="en-US" b="1" dirty="0" smtClean="0"/>
          </a:p>
          <a:p>
            <a:pPr lvl="1"/>
            <a:r>
              <a:rPr lang="ru-RU" dirty="0"/>
              <a:t>Включва визуални елементи като </a:t>
            </a:r>
            <a:r>
              <a:rPr lang="ru-RU" b="1" dirty="0"/>
              <a:t>слайдове</a:t>
            </a:r>
            <a:r>
              <a:rPr lang="ru-RU" dirty="0"/>
              <a:t>, </a:t>
            </a:r>
            <a:r>
              <a:rPr lang="ru-RU" b="1" dirty="0" smtClean="0"/>
              <a:t>графики</a:t>
            </a:r>
            <a:r>
              <a:rPr lang="ru-RU" dirty="0" smtClean="0"/>
              <a:t> и </a:t>
            </a:r>
            <a:r>
              <a:rPr lang="ru-RU" b="1" dirty="0" smtClean="0"/>
              <a:t>др. мултимедийни елементи</a:t>
            </a:r>
            <a:endParaRPr lang="en-US" b="1" dirty="0" smtClean="0"/>
          </a:p>
          <a:p>
            <a:r>
              <a:rPr lang="bg-BG" dirty="0" smtClean="0"/>
              <a:t>Използва се за:</a:t>
            </a:r>
          </a:p>
          <a:p>
            <a:pPr lvl="1"/>
            <a:r>
              <a:rPr lang="bg-BG" b="1" dirty="0" smtClean="0"/>
              <a:t>Обучение</a:t>
            </a:r>
          </a:p>
          <a:p>
            <a:pPr lvl="1"/>
            <a:r>
              <a:rPr lang="bg-BG" dirty="0" smtClean="0"/>
              <a:t>Представяне на </a:t>
            </a:r>
            <a:r>
              <a:rPr lang="bg-BG" b="1" dirty="0" smtClean="0"/>
              <a:t>проекти</a:t>
            </a:r>
            <a:r>
              <a:rPr lang="bg-BG" dirty="0" smtClean="0"/>
              <a:t> и </a:t>
            </a:r>
            <a:r>
              <a:rPr lang="bg-BG" b="1" dirty="0" smtClean="0"/>
              <a:t>доклади</a:t>
            </a:r>
          </a:p>
          <a:p>
            <a:r>
              <a:rPr lang="bg-BG" dirty="0" smtClean="0"/>
              <a:t>Улесняват </a:t>
            </a:r>
            <a:r>
              <a:rPr lang="bg-BG" b="1" dirty="0" smtClean="0"/>
              <a:t>разбирането</a:t>
            </a:r>
            <a:r>
              <a:rPr lang="bg-BG" dirty="0" smtClean="0"/>
              <a:t> и </a:t>
            </a:r>
            <a:r>
              <a:rPr lang="bg-BG" b="1" dirty="0" smtClean="0"/>
              <a:t>запомнянето</a:t>
            </a:r>
            <a:r>
              <a:rPr lang="bg-BG" dirty="0" smtClean="0"/>
              <a:t> на съдържанието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</a:t>
            </a:r>
            <a:r>
              <a:rPr lang="bg-BG" dirty="0" smtClean="0"/>
              <a:t>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 smtClean="0"/>
              <a:t>Текст</a:t>
            </a:r>
            <a:r>
              <a:rPr lang="bg-BG" dirty="0" smtClean="0"/>
              <a:t> – форматира се, както при </a:t>
            </a:r>
            <a:r>
              <a:rPr lang="en-US" b="1" dirty="0" smtClean="0"/>
              <a:t>MS Word</a:t>
            </a:r>
          </a:p>
          <a:p>
            <a:r>
              <a:rPr lang="bg-BG" b="1" dirty="0" smtClean="0"/>
              <a:t>Заглавен надпис </a:t>
            </a:r>
            <a:r>
              <a:rPr lang="bg-BG" dirty="0" smtClean="0"/>
              <a:t>– използва се за заглавия</a:t>
            </a:r>
          </a:p>
          <a:p>
            <a:r>
              <a:rPr lang="bg-BG" b="1" dirty="0" smtClean="0"/>
              <a:t>Графично изображение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Изображение</a:t>
            </a:r>
          </a:p>
          <a:p>
            <a:pPr lvl="1"/>
            <a:r>
              <a:rPr lang="bg-BG" dirty="0" smtClean="0"/>
              <a:t>Диаграма</a:t>
            </a:r>
          </a:p>
          <a:p>
            <a:pPr lvl="1"/>
            <a:r>
              <a:rPr lang="bg-BG" dirty="0" smtClean="0"/>
              <a:t>Видеоклип </a:t>
            </a:r>
          </a:p>
          <a:p>
            <a:r>
              <a:rPr lang="bg-BG" b="1" dirty="0" smtClean="0"/>
              <a:t>Организационни елементи:</a:t>
            </a:r>
          </a:p>
          <a:p>
            <a:pPr lvl="1"/>
            <a:r>
              <a:rPr lang="bg-BG" dirty="0" smtClean="0"/>
              <a:t>Линий</a:t>
            </a:r>
          </a:p>
          <a:p>
            <a:pPr lvl="1"/>
            <a:r>
              <a:rPr lang="bg-BG" dirty="0" smtClean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</a:t>
            </a:r>
            <a:r>
              <a:rPr lang="bg-BG" dirty="0" smtClean="0"/>
              <a:t>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6000" y="1126541"/>
            <a:ext cx="1800000" cy="55679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768599" y="1313813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01000" y="2394000"/>
            <a:ext cx="5850000" cy="355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16000" y="6084000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41000" y="1818338"/>
            <a:ext cx="3240000" cy="476066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529995" y="5866688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585915"/>
            <a:ext cx="10961783" cy="1218109"/>
          </a:xfrm>
        </p:spPr>
        <p:txBody>
          <a:bodyPr/>
          <a:lstStyle/>
          <a:p>
            <a:r>
              <a:rPr lang="bg-BG" dirty="0" smtClean="0"/>
              <a:t>Програма за създаване на компютърни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smtClean="0"/>
              <a:t>Microsoft PowerPoint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4446</TotalTime>
  <Words>702</Words>
  <Application>Microsoft Office PowerPoint</Application>
  <PresentationFormat>Widescreen</PresentationFormat>
  <Paragraphs>136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Consolas</vt:lpstr>
      <vt:lpstr>Wingdings</vt:lpstr>
      <vt:lpstr>SoftUni</vt:lpstr>
      <vt:lpstr>Свободни учебни ресурси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Въведнеие в компютърните презентации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169</cp:revision>
  <dcterms:created xsi:type="dcterms:W3CDTF">2018-05-23T13:08:44Z</dcterms:created>
  <dcterms:modified xsi:type="dcterms:W3CDTF">2023-10-11T15:30:13Z</dcterms:modified>
  <cp:category/>
</cp:coreProperties>
</file>